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2" r:id="rId3"/>
    <p:sldId id="263" r:id="rId4"/>
    <p:sldId id="264" r:id="rId5"/>
    <p:sldId id="266" r:id="rId6"/>
    <p:sldId id="257" r:id="rId7"/>
    <p:sldId id="267" r:id="rId8"/>
    <p:sldId id="265" r:id="rId9"/>
    <p:sldId id="261" r:id="rId10"/>
  </p:sldIdLst>
  <p:sldSz cx="12192000" cy="6858000"/>
  <p:notesSz cx="6858000" cy="9144000"/>
  <p:embeddedFontLst>
    <p:embeddedFont>
      <p:font typeface="KoPub돋움체 Bold" panose="020B0600000101010101" charset="-127"/>
      <p:bold r:id="rId11"/>
    </p:embeddedFont>
    <p:embeddedFont>
      <p:font typeface="KoPub돋움체 Medium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2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9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37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56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6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78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2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9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76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6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14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07513-C3C3-42B7-B710-427CB95300C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0A533-FE7A-42E4-A003-ADE0635D4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3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1107583" y="2099603"/>
            <a:ext cx="2627290" cy="2658793"/>
          </a:xfrm>
          <a:custGeom>
            <a:avLst/>
            <a:gdLst>
              <a:gd name="connsiteX0" fmla="*/ 0 w 3376247"/>
              <a:gd name="connsiteY0" fmla="*/ 0 h 2658793"/>
              <a:gd name="connsiteX1" fmla="*/ 3376247 w 3376247"/>
              <a:gd name="connsiteY1" fmla="*/ 0 h 2658793"/>
              <a:gd name="connsiteX2" fmla="*/ 3376247 w 3376247"/>
              <a:gd name="connsiteY2" fmla="*/ 501160 h 2658793"/>
              <a:gd name="connsiteX3" fmla="*/ 3246870 w 3376247"/>
              <a:gd name="connsiteY3" fmla="*/ 501160 h 2658793"/>
              <a:gd name="connsiteX4" fmla="*/ 3246870 w 3376247"/>
              <a:gd name="connsiteY4" fmla="*/ 129377 h 2658793"/>
              <a:gd name="connsiteX5" fmla="*/ 129377 w 3376247"/>
              <a:gd name="connsiteY5" fmla="*/ 129377 h 2658793"/>
              <a:gd name="connsiteX6" fmla="*/ 129377 w 3376247"/>
              <a:gd name="connsiteY6" fmla="*/ 2529416 h 2658793"/>
              <a:gd name="connsiteX7" fmla="*/ 3246870 w 3376247"/>
              <a:gd name="connsiteY7" fmla="*/ 2529416 h 2658793"/>
              <a:gd name="connsiteX8" fmla="*/ 3246870 w 3376247"/>
              <a:gd name="connsiteY8" fmla="*/ 2157632 h 2658793"/>
              <a:gd name="connsiteX9" fmla="*/ 3376247 w 3376247"/>
              <a:gd name="connsiteY9" fmla="*/ 2157632 h 2658793"/>
              <a:gd name="connsiteX10" fmla="*/ 3376247 w 3376247"/>
              <a:gd name="connsiteY10" fmla="*/ 2658793 h 2658793"/>
              <a:gd name="connsiteX11" fmla="*/ 0 w 3376247"/>
              <a:gd name="connsiteY11" fmla="*/ 2658793 h 265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247" h="2658793">
                <a:moveTo>
                  <a:pt x="0" y="0"/>
                </a:moveTo>
                <a:lnTo>
                  <a:pt x="3376247" y="0"/>
                </a:lnTo>
                <a:lnTo>
                  <a:pt x="3376247" y="501160"/>
                </a:lnTo>
                <a:lnTo>
                  <a:pt x="3246870" y="501160"/>
                </a:lnTo>
                <a:lnTo>
                  <a:pt x="3246870" y="129377"/>
                </a:lnTo>
                <a:lnTo>
                  <a:pt x="129377" y="129377"/>
                </a:lnTo>
                <a:lnTo>
                  <a:pt x="129377" y="2529416"/>
                </a:lnTo>
                <a:lnTo>
                  <a:pt x="3246870" y="2529416"/>
                </a:lnTo>
                <a:lnTo>
                  <a:pt x="3246870" y="2157632"/>
                </a:lnTo>
                <a:lnTo>
                  <a:pt x="3376247" y="2157632"/>
                </a:lnTo>
                <a:lnTo>
                  <a:pt x="3376247" y="2658793"/>
                </a:lnTo>
                <a:lnTo>
                  <a:pt x="0" y="26587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07887" y="2828834"/>
            <a:ext cx="3135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피피티</a:t>
            </a:r>
            <a:r>
              <a:rPr lang="ko-KR" alt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템플릿은</a:t>
            </a:r>
            <a:endParaRPr lang="en-US" altLang="ko-KR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36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헨도이야기</a:t>
            </a:r>
            <a:endParaRPr lang="ko-KR" altLang="en-US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95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1107583" y="2099603"/>
            <a:ext cx="2627290" cy="2658793"/>
          </a:xfrm>
          <a:custGeom>
            <a:avLst/>
            <a:gdLst>
              <a:gd name="connsiteX0" fmla="*/ 0 w 3376247"/>
              <a:gd name="connsiteY0" fmla="*/ 0 h 2658793"/>
              <a:gd name="connsiteX1" fmla="*/ 3376247 w 3376247"/>
              <a:gd name="connsiteY1" fmla="*/ 0 h 2658793"/>
              <a:gd name="connsiteX2" fmla="*/ 3376247 w 3376247"/>
              <a:gd name="connsiteY2" fmla="*/ 501160 h 2658793"/>
              <a:gd name="connsiteX3" fmla="*/ 3246870 w 3376247"/>
              <a:gd name="connsiteY3" fmla="*/ 501160 h 2658793"/>
              <a:gd name="connsiteX4" fmla="*/ 3246870 w 3376247"/>
              <a:gd name="connsiteY4" fmla="*/ 129377 h 2658793"/>
              <a:gd name="connsiteX5" fmla="*/ 129377 w 3376247"/>
              <a:gd name="connsiteY5" fmla="*/ 129377 h 2658793"/>
              <a:gd name="connsiteX6" fmla="*/ 129377 w 3376247"/>
              <a:gd name="connsiteY6" fmla="*/ 2529416 h 2658793"/>
              <a:gd name="connsiteX7" fmla="*/ 3246870 w 3376247"/>
              <a:gd name="connsiteY7" fmla="*/ 2529416 h 2658793"/>
              <a:gd name="connsiteX8" fmla="*/ 3246870 w 3376247"/>
              <a:gd name="connsiteY8" fmla="*/ 2157632 h 2658793"/>
              <a:gd name="connsiteX9" fmla="*/ 3376247 w 3376247"/>
              <a:gd name="connsiteY9" fmla="*/ 2157632 h 2658793"/>
              <a:gd name="connsiteX10" fmla="*/ 3376247 w 3376247"/>
              <a:gd name="connsiteY10" fmla="*/ 2658793 h 2658793"/>
              <a:gd name="connsiteX11" fmla="*/ 0 w 3376247"/>
              <a:gd name="connsiteY11" fmla="*/ 2658793 h 265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247" h="2658793">
                <a:moveTo>
                  <a:pt x="0" y="0"/>
                </a:moveTo>
                <a:lnTo>
                  <a:pt x="3376247" y="0"/>
                </a:lnTo>
                <a:lnTo>
                  <a:pt x="3376247" y="501160"/>
                </a:lnTo>
                <a:lnTo>
                  <a:pt x="3246870" y="501160"/>
                </a:lnTo>
                <a:lnTo>
                  <a:pt x="3246870" y="129377"/>
                </a:lnTo>
                <a:lnTo>
                  <a:pt x="129377" y="129377"/>
                </a:lnTo>
                <a:lnTo>
                  <a:pt x="129377" y="2529416"/>
                </a:lnTo>
                <a:lnTo>
                  <a:pt x="3246870" y="2529416"/>
                </a:lnTo>
                <a:lnTo>
                  <a:pt x="3246870" y="2157632"/>
                </a:lnTo>
                <a:lnTo>
                  <a:pt x="3376247" y="2157632"/>
                </a:lnTo>
                <a:lnTo>
                  <a:pt x="3376247" y="2658793"/>
                </a:lnTo>
                <a:lnTo>
                  <a:pt x="0" y="26587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2434" y="3105833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36235" y="0"/>
            <a:ext cx="7155766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38744" y="1127735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7524" y="1220069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피피티는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헨도이야기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83096" y="1450900"/>
            <a:ext cx="108945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95660" y="1681734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네이버에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헨도이야기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검색해주세요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38744" y="2398915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67524" y="2491249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피피티는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헨도이야기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383096" y="2722080"/>
            <a:ext cx="108945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95660" y="2952914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네이버에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헨도이야기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검색해주세요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38744" y="3670095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67524" y="3762429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피피티는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헨도이야기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383096" y="3993260"/>
            <a:ext cx="108945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5660" y="4224094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네이버에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헨도이야기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검색해주세요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38744" y="4941276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67524" y="503361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피피티는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헨도이야기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383096" y="5264441"/>
            <a:ext cx="108945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95660" y="5495275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네이버에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헨도이야기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검색해주세요</a:t>
            </a:r>
          </a:p>
        </p:txBody>
      </p:sp>
    </p:spTree>
    <p:extLst>
      <p:ext uri="{BB962C8B-B14F-4D97-AF65-F5344CB8AC3E}">
        <p14:creationId xmlns:p14="http://schemas.microsoft.com/office/powerpoint/2010/main" val="386398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1107583" y="2099603"/>
            <a:ext cx="2627290" cy="2658793"/>
          </a:xfrm>
          <a:custGeom>
            <a:avLst/>
            <a:gdLst>
              <a:gd name="connsiteX0" fmla="*/ 0 w 3376247"/>
              <a:gd name="connsiteY0" fmla="*/ 0 h 2658793"/>
              <a:gd name="connsiteX1" fmla="*/ 3376247 w 3376247"/>
              <a:gd name="connsiteY1" fmla="*/ 0 h 2658793"/>
              <a:gd name="connsiteX2" fmla="*/ 3376247 w 3376247"/>
              <a:gd name="connsiteY2" fmla="*/ 501160 h 2658793"/>
              <a:gd name="connsiteX3" fmla="*/ 3246870 w 3376247"/>
              <a:gd name="connsiteY3" fmla="*/ 501160 h 2658793"/>
              <a:gd name="connsiteX4" fmla="*/ 3246870 w 3376247"/>
              <a:gd name="connsiteY4" fmla="*/ 129377 h 2658793"/>
              <a:gd name="connsiteX5" fmla="*/ 129377 w 3376247"/>
              <a:gd name="connsiteY5" fmla="*/ 129377 h 2658793"/>
              <a:gd name="connsiteX6" fmla="*/ 129377 w 3376247"/>
              <a:gd name="connsiteY6" fmla="*/ 2529416 h 2658793"/>
              <a:gd name="connsiteX7" fmla="*/ 3246870 w 3376247"/>
              <a:gd name="connsiteY7" fmla="*/ 2529416 h 2658793"/>
              <a:gd name="connsiteX8" fmla="*/ 3246870 w 3376247"/>
              <a:gd name="connsiteY8" fmla="*/ 2157632 h 2658793"/>
              <a:gd name="connsiteX9" fmla="*/ 3376247 w 3376247"/>
              <a:gd name="connsiteY9" fmla="*/ 2157632 h 2658793"/>
              <a:gd name="connsiteX10" fmla="*/ 3376247 w 3376247"/>
              <a:gd name="connsiteY10" fmla="*/ 2658793 h 2658793"/>
              <a:gd name="connsiteX11" fmla="*/ 0 w 3376247"/>
              <a:gd name="connsiteY11" fmla="*/ 2658793 h 265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247" h="2658793">
                <a:moveTo>
                  <a:pt x="0" y="0"/>
                </a:moveTo>
                <a:lnTo>
                  <a:pt x="3376247" y="0"/>
                </a:lnTo>
                <a:lnTo>
                  <a:pt x="3376247" y="501160"/>
                </a:lnTo>
                <a:lnTo>
                  <a:pt x="3246870" y="501160"/>
                </a:lnTo>
                <a:lnTo>
                  <a:pt x="3246870" y="129377"/>
                </a:lnTo>
                <a:lnTo>
                  <a:pt x="129377" y="129377"/>
                </a:lnTo>
                <a:lnTo>
                  <a:pt x="129377" y="2529416"/>
                </a:lnTo>
                <a:lnTo>
                  <a:pt x="3246870" y="2529416"/>
                </a:lnTo>
                <a:lnTo>
                  <a:pt x="3246870" y="2157632"/>
                </a:lnTo>
                <a:lnTo>
                  <a:pt x="3376247" y="2157632"/>
                </a:lnTo>
                <a:lnTo>
                  <a:pt x="3376247" y="2658793"/>
                </a:lnTo>
                <a:lnTo>
                  <a:pt x="0" y="26587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54163" y="3105833"/>
            <a:ext cx="313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헨도이야기</a:t>
            </a:r>
            <a:r>
              <a:rPr lang="ko-KR" alt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검색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7261" y="2644169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9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93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5952"/>
          <a:stretch>
            <a:fillRect/>
          </a:stretch>
        </p:blipFill>
        <p:spPr>
          <a:xfrm>
            <a:off x="1776049" y="0"/>
            <a:ext cx="8848576" cy="6858000"/>
          </a:xfrm>
          <a:custGeom>
            <a:avLst/>
            <a:gdLst>
              <a:gd name="connsiteX0" fmla="*/ 3429000 w 8848576"/>
              <a:gd name="connsiteY0" fmla="*/ 0 h 6858000"/>
              <a:gd name="connsiteX1" fmla="*/ 5419576 w 8848576"/>
              <a:gd name="connsiteY1" fmla="*/ 0 h 6858000"/>
              <a:gd name="connsiteX2" fmla="*/ 8848576 w 8848576"/>
              <a:gd name="connsiteY2" fmla="*/ 3429000 h 6858000"/>
              <a:gd name="connsiteX3" fmla="*/ 5419576 w 8848576"/>
              <a:gd name="connsiteY3" fmla="*/ 6858000 h 6858000"/>
              <a:gd name="connsiteX4" fmla="*/ 3429000 w 8848576"/>
              <a:gd name="connsiteY4" fmla="*/ 6858000 h 6858000"/>
              <a:gd name="connsiteX5" fmla="*/ 0 w 8848576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8576" h="6858000">
                <a:moveTo>
                  <a:pt x="3429000" y="0"/>
                </a:moveTo>
                <a:lnTo>
                  <a:pt x="5419576" y="0"/>
                </a:lnTo>
                <a:lnTo>
                  <a:pt x="8848576" y="3429000"/>
                </a:lnTo>
                <a:lnTo>
                  <a:pt x="5419576" y="6858000"/>
                </a:lnTo>
                <a:lnTo>
                  <a:pt x="3429000" y="6858000"/>
                </a:lnTo>
                <a:lnTo>
                  <a:pt x="0" y="342900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 rot="2699998">
            <a:off x="4070871" y="1403871"/>
            <a:ext cx="4050258" cy="405025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46028" y="2967335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피피티는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헨도이야기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4164" y="3429000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네이버에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헨도이야기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검색해주세요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499321" y="3402792"/>
            <a:ext cx="108945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617294" y="3402792"/>
            <a:ext cx="108945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64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90"/>
          <a:stretch/>
        </p:blipFill>
        <p:spPr>
          <a:xfrm flipH="1">
            <a:off x="0" y="0"/>
            <a:ext cx="12192000" cy="38686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" y="2363372"/>
            <a:ext cx="3321563" cy="2215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/>
          <a:stretch/>
        </p:blipFill>
        <p:spPr>
          <a:xfrm flipH="1">
            <a:off x="8186350" y="2363373"/>
            <a:ext cx="3321491" cy="2215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60" y="2363768"/>
            <a:ext cx="3321491" cy="2223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212981" y="480438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9682" y="5258125"/>
            <a:ext cx="237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83123" y="480438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29824" y="5258125"/>
            <a:ext cx="237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864" y="480438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33565" y="5258125"/>
            <a:ext cx="237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01007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7" t="5361" r="18584" b="5361"/>
          <a:stretch>
            <a:fillRect/>
          </a:stretch>
        </p:blipFill>
        <p:spPr>
          <a:xfrm>
            <a:off x="6453323" y="1025939"/>
            <a:ext cx="4463207" cy="5177322"/>
          </a:xfrm>
          <a:custGeom>
            <a:avLst/>
            <a:gdLst>
              <a:gd name="connsiteX0" fmla="*/ 2639098 w 5278197"/>
              <a:gd name="connsiteY0" fmla="*/ 0 h 6122711"/>
              <a:gd name="connsiteX1" fmla="*/ 5278197 w 5278197"/>
              <a:gd name="connsiteY1" fmla="*/ 1319550 h 6122711"/>
              <a:gd name="connsiteX2" fmla="*/ 5278197 w 5278197"/>
              <a:gd name="connsiteY2" fmla="*/ 4803161 h 6122711"/>
              <a:gd name="connsiteX3" fmla="*/ 2639098 w 5278197"/>
              <a:gd name="connsiteY3" fmla="*/ 6122711 h 6122711"/>
              <a:gd name="connsiteX4" fmla="*/ 0 w 5278197"/>
              <a:gd name="connsiteY4" fmla="*/ 4803161 h 6122711"/>
              <a:gd name="connsiteX5" fmla="*/ 0 w 5278197"/>
              <a:gd name="connsiteY5" fmla="*/ 1319550 h 612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197" h="6122711">
                <a:moveTo>
                  <a:pt x="2639098" y="0"/>
                </a:moveTo>
                <a:lnTo>
                  <a:pt x="5278197" y="1319550"/>
                </a:lnTo>
                <a:lnTo>
                  <a:pt x="5278197" y="4803161"/>
                </a:lnTo>
                <a:lnTo>
                  <a:pt x="2639098" y="6122711"/>
                </a:lnTo>
                <a:lnTo>
                  <a:pt x="0" y="4803161"/>
                </a:lnTo>
                <a:lnTo>
                  <a:pt x="0" y="1319550"/>
                </a:lnTo>
                <a:close/>
              </a:path>
            </a:pathLst>
          </a:custGeom>
        </p:spPr>
      </p:pic>
      <p:sp>
        <p:nvSpPr>
          <p:cNvPr id="6" name="육각형 5"/>
          <p:cNvSpPr/>
          <p:nvPr/>
        </p:nvSpPr>
        <p:spPr>
          <a:xfrm rot="5400000">
            <a:off x="6672206" y="1879496"/>
            <a:ext cx="4025442" cy="3470208"/>
          </a:xfrm>
          <a:prstGeom prst="hexagon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83490" y="3190444"/>
            <a:ext cx="2331074" cy="40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피피티는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헨도이야기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07928" y="3591441"/>
            <a:ext cx="2296265" cy="267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네이버에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헨도이야기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검색해주세요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0" y="0"/>
            <a:ext cx="900332" cy="900332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83360" y="96223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3692" y="96223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692" y="54242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제목을 입력해주세요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94647" y="2184106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78007" y="2971422"/>
            <a:ext cx="1112394" cy="93749"/>
          </a:xfrm>
          <a:prstGeom prst="rect">
            <a:avLst/>
          </a:prstGeom>
          <a:solidFill>
            <a:srgbClr val="035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78007" y="3318997"/>
            <a:ext cx="3771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  <a:endParaRPr lang="en-US" altLang="ko-KR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</a:p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</a:p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</a:p>
          <a:p>
            <a:endParaRPr lang="en-US" altLang="ko-KR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 제목을 입력해주세</a:t>
            </a:r>
          </a:p>
          <a:p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14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0" y="0"/>
            <a:ext cx="900332" cy="900332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83360" y="96223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3692" y="96223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692" y="54242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제목을 입력해주세요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3"/>
          <a:stretch/>
        </p:blipFill>
        <p:spPr>
          <a:xfrm>
            <a:off x="6302326" y="0"/>
            <a:ext cx="5889674" cy="6858000"/>
          </a:xfrm>
          <a:prstGeom prst="rect">
            <a:avLst/>
          </a:prstGeom>
          <a:effectLst/>
        </p:spPr>
      </p:pic>
      <p:sp>
        <p:nvSpPr>
          <p:cNvPr id="2" name="직사각형 1"/>
          <p:cNvSpPr/>
          <p:nvPr/>
        </p:nvSpPr>
        <p:spPr>
          <a:xfrm>
            <a:off x="6302326" y="0"/>
            <a:ext cx="5889674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060781" y="2847258"/>
            <a:ext cx="2372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피피티템플릿은</a:t>
            </a:r>
            <a:endParaRPr lang="en-US" altLang="ko-KR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헨도이야기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25527" y="492779"/>
            <a:ext cx="5043273" cy="58724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760701" y="5795890"/>
            <a:ext cx="50087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84947" y="3376246"/>
            <a:ext cx="478302" cy="2419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30707" y="2847258"/>
            <a:ext cx="478302" cy="29486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976467" y="2489982"/>
            <a:ext cx="478302" cy="33059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4" t="33982" r="6193" b="17813"/>
          <a:stretch>
            <a:fillRect/>
          </a:stretch>
        </p:blipFill>
        <p:spPr>
          <a:xfrm flipH="1">
            <a:off x="4867985" y="1800665"/>
            <a:ext cx="478302" cy="3995225"/>
          </a:xfrm>
          <a:custGeom>
            <a:avLst/>
            <a:gdLst>
              <a:gd name="connsiteX0" fmla="*/ 478302 w 478302"/>
              <a:gd name="connsiteY0" fmla="*/ 0 h 3305908"/>
              <a:gd name="connsiteX1" fmla="*/ 0 w 478302"/>
              <a:gd name="connsiteY1" fmla="*/ 0 h 3305908"/>
              <a:gd name="connsiteX2" fmla="*/ 0 w 478302"/>
              <a:gd name="connsiteY2" fmla="*/ 3305908 h 3305908"/>
              <a:gd name="connsiteX3" fmla="*/ 478302 w 478302"/>
              <a:gd name="connsiteY3" fmla="*/ 3305908 h 330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02" h="3305908">
                <a:moveTo>
                  <a:pt x="478302" y="0"/>
                </a:moveTo>
                <a:lnTo>
                  <a:pt x="0" y="0"/>
                </a:lnTo>
                <a:lnTo>
                  <a:pt x="0" y="3305908"/>
                </a:lnTo>
                <a:lnTo>
                  <a:pt x="478302" y="3305908"/>
                </a:lnTo>
                <a:close/>
              </a:path>
            </a:pathLst>
          </a:custGeom>
        </p:spPr>
      </p:pic>
      <p:sp>
        <p:nvSpPr>
          <p:cNvPr id="35" name="직사각형 34"/>
          <p:cNvSpPr/>
          <p:nvPr/>
        </p:nvSpPr>
        <p:spPr>
          <a:xfrm>
            <a:off x="3922227" y="3039086"/>
            <a:ext cx="478302" cy="2756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29598" y="587410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contents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75358" y="587410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contents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21118" y="587410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contents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6878" y="587410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contents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12636" y="587410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contents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760701" y="1863130"/>
            <a:ext cx="0" cy="3932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89424" y="503623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89424" y="41091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89424" y="318207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60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89424" y="225499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dirty="0"/>
              <a:t>80</a:t>
            </a:r>
            <a:endParaRPr lang="ko-KR" altLang="en-US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617689" y="2393493"/>
            <a:ext cx="182981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17689" y="3333682"/>
            <a:ext cx="182981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17689" y="4247652"/>
            <a:ext cx="182981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17689" y="5170422"/>
            <a:ext cx="182981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8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466735" y="1744394"/>
            <a:ext cx="3193366" cy="4093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186874" y="1744394"/>
            <a:ext cx="3193366" cy="4093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5588" y="1744394"/>
            <a:ext cx="3193366" cy="40936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4" y="1885536"/>
            <a:ext cx="2941258" cy="19619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5" b="86872"/>
          <a:stretch>
            <a:fillRect/>
          </a:stretch>
        </p:blipFill>
        <p:spPr>
          <a:xfrm flipH="1">
            <a:off x="0" y="0"/>
            <a:ext cx="900332" cy="900332"/>
          </a:xfrm>
          <a:custGeom>
            <a:avLst/>
            <a:gdLst>
              <a:gd name="connsiteX0" fmla="*/ 900332 w 900332"/>
              <a:gd name="connsiteY0" fmla="*/ 0 h 900332"/>
              <a:gd name="connsiteX1" fmla="*/ 0 w 900332"/>
              <a:gd name="connsiteY1" fmla="*/ 0 h 900332"/>
              <a:gd name="connsiteX2" fmla="*/ 0 w 900332"/>
              <a:gd name="connsiteY2" fmla="*/ 900332 h 900332"/>
              <a:gd name="connsiteX3" fmla="*/ 900332 w 900332"/>
              <a:gd name="connsiteY3" fmla="*/ 900332 h 9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32" h="900332">
                <a:moveTo>
                  <a:pt x="900332" y="0"/>
                </a:moveTo>
                <a:lnTo>
                  <a:pt x="0" y="0"/>
                </a:lnTo>
                <a:lnTo>
                  <a:pt x="0" y="900332"/>
                </a:lnTo>
                <a:lnTo>
                  <a:pt x="900332" y="900332"/>
                </a:ln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83360" y="96223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3692" y="96223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3692" y="54242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제목을 입력해주세요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/>
          <a:stretch/>
        </p:blipFill>
        <p:spPr>
          <a:xfrm flipH="1">
            <a:off x="8312960" y="1885537"/>
            <a:ext cx="2941194" cy="19619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21" y="1886826"/>
            <a:ext cx="2941194" cy="19688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07371" y="400252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786072" y="4526878"/>
            <a:ext cx="1112394" cy="93749"/>
          </a:xfrm>
          <a:prstGeom prst="rect">
            <a:avLst/>
          </a:prstGeom>
          <a:solidFill>
            <a:srgbClr val="035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54072" y="4775644"/>
            <a:ext cx="237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7174" y="400252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85875" y="4526878"/>
            <a:ext cx="1112394" cy="93749"/>
          </a:xfrm>
          <a:prstGeom prst="rect">
            <a:avLst/>
          </a:prstGeom>
          <a:solidFill>
            <a:srgbClr val="035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53875" y="4775644"/>
            <a:ext cx="237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21045" y="400252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제목을 입력해주세요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199746" y="4526878"/>
            <a:ext cx="1112394" cy="93749"/>
          </a:xfrm>
          <a:prstGeom prst="rect">
            <a:avLst/>
          </a:prstGeom>
          <a:solidFill>
            <a:srgbClr val="035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67746" y="4775644"/>
            <a:ext cx="237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여기에는 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6038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1107583" y="2099603"/>
            <a:ext cx="2627290" cy="2658793"/>
          </a:xfrm>
          <a:custGeom>
            <a:avLst/>
            <a:gdLst>
              <a:gd name="connsiteX0" fmla="*/ 0 w 3376247"/>
              <a:gd name="connsiteY0" fmla="*/ 0 h 2658793"/>
              <a:gd name="connsiteX1" fmla="*/ 3376247 w 3376247"/>
              <a:gd name="connsiteY1" fmla="*/ 0 h 2658793"/>
              <a:gd name="connsiteX2" fmla="*/ 3376247 w 3376247"/>
              <a:gd name="connsiteY2" fmla="*/ 501160 h 2658793"/>
              <a:gd name="connsiteX3" fmla="*/ 3246870 w 3376247"/>
              <a:gd name="connsiteY3" fmla="*/ 501160 h 2658793"/>
              <a:gd name="connsiteX4" fmla="*/ 3246870 w 3376247"/>
              <a:gd name="connsiteY4" fmla="*/ 129377 h 2658793"/>
              <a:gd name="connsiteX5" fmla="*/ 129377 w 3376247"/>
              <a:gd name="connsiteY5" fmla="*/ 129377 h 2658793"/>
              <a:gd name="connsiteX6" fmla="*/ 129377 w 3376247"/>
              <a:gd name="connsiteY6" fmla="*/ 2529416 h 2658793"/>
              <a:gd name="connsiteX7" fmla="*/ 3246870 w 3376247"/>
              <a:gd name="connsiteY7" fmla="*/ 2529416 h 2658793"/>
              <a:gd name="connsiteX8" fmla="*/ 3246870 w 3376247"/>
              <a:gd name="connsiteY8" fmla="*/ 2157632 h 2658793"/>
              <a:gd name="connsiteX9" fmla="*/ 3376247 w 3376247"/>
              <a:gd name="connsiteY9" fmla="*/ 2157632 h 2658793"/>
              <a:gd name="connsiteX10" fmla="*/ 3376247 w 3376247"/>
              <a:gd name="connsiteY10" fmla="*/ 2658793 h 2658793"/>
              <a:gd name="connsiteX11" fmla="*/ 0 w 3376247"/>
              <a:gd name="connsiteY11" fmla="*/ 2658793 h 265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247" h="2658793">
                <a:moveTo>
                  <a:pt x="0" y="0"/>
                </a:moveTo>
                <a:lnTo>
                  <a:pt x="3376247" y="0"/>
                </a:lnTo>
                <a:lnTo>
                  <a:pt x="3376247" y="501160"/>
                </a:lnTo>
                <a:lnTo>
                  <a:pt x="3246870" y="501160"/>
                </a:lnTo>
                <a:lnTo>
                  <a:pt x="3246870" y="129377"/>
                </a:lnTo>
                <a:lnTo>
                  <a:pt x="129377" y="129377"/>
                </a:lnTo>
                <a:lnTo>
                  <a:pt x="129377" y="2529416"/>
                </a:lnTo>
                <a:lnTo>
                  <a:pt x="3246870" y="2529416"/>
                </a:lnTo>
                <a:lnTo>
                  <a:pt x="3246870" y="2157632"/>
                </a:lnTo>
                <a:lnTo>
                  <a:pt x="3376247" y="2157632"/>
                </a:lnTo>
                <a:lnTo>
                  <a:pt x="3376247" y="2658793"/>
                </a:lnTo>
                <a:lnTo>
                  <a:pt x="0" y="26587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07887" y="3105833"/>
            <a:ext cx="2334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  <a:r>
              <a:rPr lang="en-US" altLang="ko-KR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476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136</Words>
  <Application>Microsoft Office PowerPoint</Application>
  <PresentationFormat>와이드스크린</PresentationFormat>
  <Paragraphs>67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KoPub돋움체 Bold</vt:lpstr>
      <vt:lpstr>Arial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Kim Sehyoung</cp:lastModifiedBy>
  <cp:revision>25</cp:revision>
  <dcterms:created xsi:type="dcterms:W3CDTF">2019-06-22T07:39:13Z</dcterms:created>
  <dcterms:modified xsi:type="dcterms:W3CDTF">2021-02-10T13:32:04Z</dcterms:modified>
</cp:coreProperties>
</file>